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9" r:id="rId4"/>
    <p:sldId id="261" r:id="rId5"/>
    <p:sldId id="258" r:id="rId6"/>
    <p:sldId id="263" r:id="rId7"/>
    <p:sldId id="265" r:id="rId8"/>
    <p:sldId id="264" r:id="rId9"/>
    <p:sldId id="266" r:id="rId10"/>
    <p:sldId id="270" r:id="rId11"/>
    <p:sldId id="271" r:id="rId12"/>
    <p:sldId id="272" r:id="rId13"/>
    <p:sldId id="267" r:id="rId14"/>
    <p:sldId id="268" r:id="rId15"/>
    <p:sldId id="262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59387-B228-4B32-A03E-E3EE886A029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BD816-AFB1-4411-9DF5-A10613016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7AB7-3BD8-40A5-85A8-37D36B87C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F1742-13A5-4428-892C-22D3A9253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04AB-36C0-459E-AA37-5931A728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E650-BC73-4DC4-B6BF-6FAC970F342F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8BF27-8594-48E0-AAA1-B333DAB8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58F4-A74B-4ED6-981F-FAB57246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C46B-1B53-483C-B66F-614F63BB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75328-AD30-43E0-821E-41E026409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9CE5F-6F85-4E5A-BEFA-0DC09BB4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426-B632-40F1-9F48-1EB2116E6858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CD894-6D70-4AD3-8406-D7544DA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53E77-6A5D-46CD-BFA3-F051B40D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9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C0D15-B5D2-4609-BE68-11D44B6CD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BD3C9-BA92-4DF4-B238-9351621F0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4D64C-0696-43CB-8C4F-82FB7A74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91E85-26D2-49FC-B107-36F6FF5BC032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A9656-AA99-4ECD-B454-EA8D1318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A14B5-2E2C-40E0-92AF-34E789EE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2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8D4C-A68A-47F0-8D9A-3891777E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DC93-F02E-466C-AAA1-3FC771E3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4776-90FF-4243-8C48-E955A3D4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592BC-1ECA-4CB3-AC9D-F2628570ACF3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5E05D-9F15-4FF9-93B4-6508879C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6C42-45DB-417E-9A46-518C8104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8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4AEE-72B8-4C39-8E53-A551C5CD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ED0EC-C1D9-4AA3-BFA0-7D01C4A0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075A-32B2-4F3F-A48B-6288A156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6F49B-1646-4342-B995-7576B9A74DE0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664B-5B87-4080-BB4C-26609C42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7C57A-F5EE-40F7-AA3C-1EA94F54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7CE2-DC0E-4743-A7CF-C0BB6EAE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1D354-F211-4017-AC33-266FE0551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2FD4A-9DF4-4255-A4B5-09882957D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6A085-F58E-400F-9979-37E86622A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67FB-8791-44A7-BA0B-8D1F6BEF1E59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5A1B2-8743-4B24-9E4A-EE18E12E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586F7-8F54-43C2-86D7-4FEBD9C6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8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E0FD-4E63-4BF3-8B47-ECC72CFB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2ED2B-69C2-4ADD-8683-C8ABA71D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7C730-6414-4855-A3EF-52553AD3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9FB1C-2266-44C6-A554-867D2A2DE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C2AFF-3262-4BAC-BA0C-B893A4397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02CC4B-8658-4DC8-A5E2-A1C06168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9581-AD73-4FBB-9C9A-023E19DE8F50}" type="datetime1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46038-EA3A-451A-8838-DF83F55B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53042-01A1-4035-9047-4C06B66B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3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EA60-CAA1-47E6-BECC-6BE11B0E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9165F-D6D2-4335-8207-80D7F32D8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CE94D-A3F0-4A0E-8860-D5D04284834C}" type="datetime1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67C6B-D0D4-4294-AC9F-40BE34A8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54035-D318-4DFF-A471-FB6AFCB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F72EC-5FAD-4894-9C4A-2912249E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C22C-6076-478A-9C4F-3B545A5459A1}" type="datetime1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3188F-81B4-4035-8A87-1529B3F7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E9CC6-A4F3-4395-B69A-1D7BD68A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1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8F04-3BEF-4F46-8551-4310AEB0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3DDE-3D33-4E38-A12C-6706580CE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F3D72-B78E-4B52-AE86-762C8F2E7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A4A2-39D6-447F-9155-F3B2288A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B171D-8D00-4A64-B7A9-203122C564A0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2244B-1C89-4D9E-ADDD-2316D01C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BAFF3-200E-42C9-9D59-F44C91D5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9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7700-1B4F-4189-8988-590EEEB2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0A5E78-CDA5-4902-A419-18161E70D6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F7227-AC0B-460C-8E45-8A16D5ABE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F0993-7B21-41F5-AD1A-D2FB3A78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0028-4BF8-4D21-9C16-404F404BE038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1A80C-143D-4659-878A-158606E3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213CB-30D0-4CCF-9940-D5BDFD65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2A046-2081-4F6A-832F-4AAE59EE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8C9F9-BF48-4CE6-92B6-CBE4FCDA4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2DF7C-7B74-4762-A26C-837C20F67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4CF41-A5F1-447A-9CEA-DD2394C4D031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AB98D-E3C1-4F92-ACA9-1AE41CC26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5CB0A-ED01-45F5-AB45-0884E96B2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45B2-EDA6-4C4F-9777-34A2A3525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7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E4EBF-76C0-4CCA-8A87-3114FC224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74" y="1476463"/>
            <a:ext cx="1289725" cy="138862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734A71-41D1-4724-880C-B46B88CCD38D}"/>
              </a:ext>
            </a:extLst>
          </p:cNvPr>
          <p:cNvSpPr/>
          <p:nvPr/>
        </p:nvSpPr>
        <p:spPr>
          <a:xfrm>
            <a:off x="3290047" y="3065930"/>
            <a:ext cx="5620871" cy="123713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220DAF-816E-4206-8170-596774DEFD4E}"/>
              </a:ext>
            </a:extLst>
          </p:cNvPr>
          <p:cNvSpPr/>
          <p:nvPr/>
        </p:nvSpPr>
        <p:spPr>
          <a:xfrm>
            <a:off x="3388659" y="3074893"/>
            <a:ext cx="5818094" cy="158675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8E9C1-9190-4AC9-85F3-D3FE5D813047}"/>
              </a:ext>
            </a:extLst>
          </p:cNvPr>
          <p:cNvSpPr/>
          <p:nvPr/>
        </p:nvSpPr>
        <p:spPr>
          <a:xfrm>
            <a:off x="3603812" y="3173505"/>
            <a:ext cx="5360894" cy="147917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BAFC0-BFE8-493B-B21D-7F95F7FB1F28}"/>
              </a:ext>
            </a:extLst>
          </p:cNvPr>
          <p:cNvSpPr/>
          <p:nvPr/>
        </p:nvSpPr>
        <p:spPr>
          <a:xfrm>
            <a:off x="3137647" y="3164541"/>
            <a:ext cx="5862918" cy="155985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C5F8A-A74D-4AEF-9B5E-01729AFA6EF4}"/>
              </a:ext>
            </a:extLst>
          </p:cNvPr>
          <p:cNvSpPr/>
          <p:nvPr/>
        </p:nvSpPr>
        <p:spPr>
          <a:xfrm>
            <a:off x="3514166" y="3003176"/>
            <a:ext cx="5629834" cy="138056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en-US" sz="1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Title:</a:t>
            </a:r>
            <a:r>
              <a:rPr lang="en-US"/>
              <a:t>EDGE ICT - Python -DJango</a:t>
            </a:r>
            <a:endParaRPr lang="en-US" sz="18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resentation Title:</a:t>
            </a:r>
            <a:r>
              <a:rPr lang="en-US"/>
              <a:t>Personal Poetry Platform</a:t>
            </a:r>
          </a:p>
          <a:p>
            <a:r>
              <a:rPr lang="nb-NO"/>
              <a:t> – </a:t>
            </a:r>
            <a:r>
              <a:rPr lang="en-US"/>
              <a:t>A web-based platform for showcasing and managing personal poems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706773-588B-4D8B-ADE5-7B2AB00D34C2}"/>
              </a:ext>
            </a:extLst>
          </p:cNvPr>
          <p:cNvSpPr/>
          <p:nvPr/>
        </p:nvSpPr>
        <p:spPr>
          <a:xfrm>
            <a:off x="2339789" y="4643718"/>
            <a:ext cx="7808258" cy="177501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52C3F-63B5-4BF2-B970-AFB17A34CC52}"/>
              </a:ext>
            </a:extLst>
          </p:cNvPr>
          <p:cNvSpPr txBox="1"/>
          <p:nvPr/>
        </p:nvSpPr>
        <p:spPr>
          <a:xfrm flipH="1">
            <a:off x="2483223" y="4898758"/>
            <a:ext cx="3729318" cy="15081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Presented by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Mst.Mostary Khatun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ID-IT20036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Dept.of ICT,MBSTU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14196-42B2-4EBB-BBF1-140B635F9443}"/>
              </a:ext>
            </a:extLst>
          </p:cNvPr>
          <p:cNvSpPr txBox="1"/>
          <p:nvPr/>
        </p:nvSpPr>
        <p:spPr>
          <a:xfrm>
            <a:off x="6553200" y="4742329"/>
            <a:ext cx="3487271" cy="12311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000" b="1"/>
              <a:t>               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Dr Ziaur Rahman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Associate professor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Dept.of ICT,MBSTU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F50955-E1D0-4BA6-9A61-07581F0C8AFE}"/>
              </a:ext>
            </a:extLst>
          </p:cNvPr>
          <p:cNvCxnSpPr>
            <a:cxnSpLocks/>
          </p:cNvCxnSpPr>
          <p:nvPr/>
        </p:nvCxnSpPr>
        <p:spPr>
          <a:xfrm>
            <a:off x="6243918" y="4814047"/>
            <a:ext cx="0" cy="136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BE4C94-1A3D-4153-BE41-4585169700B4}"/>
              </a:ext>
            </a:extLst>
          </p:cNvPr>
          <p:cNvSpPr/>
          <p:nvPr/>
        </p:nvSpPr>
        <p:spPr>
          <a:xfrm>
            <a:off x="1434353" y="188259"/>
            <a:ext cx="9672918" cy="125505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Information and Communication Technology</a:t>
            </a:r>
          </a:p>
          <a:p>
            <a:pPr algn="ctr"/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Mawlana Bhashani Science and Technology University</a:t>
            </a:r>
          </a:p>
          <a:p>
            <a:pPr algn="ctr"/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Santosh,Tangail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F5D47-D085-4763-B6F2-860772C1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8ABAD-1F6A-4E99-B9B5-5F4890D4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-1" y="134470"/>
            <a:ext cx="745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&amp; screenshort(con..)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4606F9-D2F1-4ED4-B248-7418E32EAF38}"/>
              </a:ext>
            </a:extLst>
          </p:cNvPr>
          <p:cNvSpPr txBox="1"/>
          <p:nvPr/>
        </p:nvSpPr>
        <p:spPr>
          <a:xfrm>
            <a:off x="1013011" y="1362636"/>
            <a:ext cx="5109884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Showcases featured and recent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Registration/Login: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Register or log in to access features.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Poem Management: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Add, edit, view, and delete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Wishlist: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Save poems and manage wishlist.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Comment Section: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Engage with other users through comments.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15573-F466-4CA9-B73D-29D7EE95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6" y="905435"/>
            <a:ext cx="5395175" cy="1900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8F41B9-C2A9-4ECF-9B3B-24A3B39D1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81" y="2860414"/>
            <a:ext cx="5408547" cy="1989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9B0D9-C6AF-48C7-98D5-051F555D7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2" y="4904570"/>
            <a:ext cx="5405718" cy="1818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7A26AF-0B44-4008-99AC-B68DBFDD6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45AAF54-71AC-4015-B6EA-B0E57C33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BB6F9-514E-4544-BF46-0584FABB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68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-1" y="134470"/>
            <a:ext cx="745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&amp; screenshort(con..)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4606F9-D2F1-4ED4-B248-7418E32EAF38}"/>
              </a:ext>
            </a:extLst>
          </p:cNvPr>
          <p:cNvSpPr txBox="1"/>
          <p:nvPr/>
        </p:nvSpPr>
        <p:spPr>
          <a:xfrm>
            <a:off x="1013011" y="1362636"/>
            <a:ext cx="5109884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Showcases featured and recent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Registration/Login: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Register or log in to access features.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Poem Management: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Add, edit, view, and delete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Wishlist: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Save poems and manage wishlist.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Comment Section: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Engage with other users through comments.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0C5D1-5C62-4925-B104-780047346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8" y="952359"/>
            <a:ext cx="5262282" cy="1790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F51E4-D979-4AED-A21A-0D790011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88" y="2832849"/>
            <a:ext cx="5306342" cy="2097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9771A1-8A64-446A-903B-374CE77E6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51" y="4968547"/>
            <a:ext cx="5289177" cy="1781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FEDD8B-5615-4858-889F-DB895DBF5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FE94806-BA0F-40A4-B332-126973FC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68ABF-DBB5-4248-8B06-D62F337B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0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-1" y="134470"/>
            <a:ext cx="745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&amp; screenshort(con..)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4606F9-D2F1-4ED4-B248-7418E32EAF38}"/>
              </a:ext>
            </a:extLst>
          </p:cNvPr>
          <p:cNvSpPr txBox="1"/>
          <p:nvPr/>
        </p:nvSpPr>
        <p:spPr>
          <a:xfrm>
            <a:off x="1013011" y="1362636"/>
            <a:ext cx="5109884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Showcases featured and recent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Registration/Login: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Register or log in to access features.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Poem Management: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Add, edit, view, and delete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Wishlist: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Save poems and manage wishlist.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Comment Section: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Engage with other users through comments.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C8E88-6E56-43D1-AABD-E47092CB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209" y="941294"/>
            <a:ext cx="5585897" cy="1757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715D9-B11D-47B3-844B-22CEAC207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8" y="2707341"/>
            <a:ext cx="5593978" cy="1882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73E502-29C5-4CF2-8B18-B5E30A15F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88" y="4616824"/>
            <a:ext cx="5558118" cy="21392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70AA5A-63AA-4CBA-96EA-9E22CE3F6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0E775CE-EB07-4FFB-9677-35E2BB04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91757-30B3-4235-BEAD-DBB30692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363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9B59CE-9A11-438D-A8E7-D7E2378CDD1F}"/>
              </a:ext>
            </a:extLst>
          </p:cNvPr>
          <p:cNvSpPr txBox="1"/>
          <p:nvPr/>
        </p:nvSpPr>
        <p:spPr>
          <a:xfrm>
            <a:off x="860612" y="1488141"/>
            <a:ext cx="4258235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user authentication.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Handling static files and media uploads.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clean and intuitive UI.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Managing merge conflicts during version control.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5551E-D852-47C1-8940-927EF863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45A24B-0718-44F7-901E-789E3519E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D4D8-A372-40E8-95E3-E1647D18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96903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489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319DFF-2CF9-42DC-857D-931AE69AD0EF}"/>
              </a:ext>
            </a:extLst>
          </p:cNvPr>
          <p:cNvSpPr txBox="1"/>
          <p:nvPr/>
        </p:nvSpPr>
        <p:spPr>
          <a:xfrm>
            <a:off x="1057834" y="1452282"/>
            <a:ext cx="5871884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Allow searching poems by title, author, or keywords.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Social Sharing: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Share poems on social media platforms.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Mobile App: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 a mobile-friendly version.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Enhanced Analytics: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 analytics for poem views and user activity.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E774C2-5C4F-4BF8-8AC0-0ACD8397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D254B93-8C54-4C55-931E-69C5F926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21004-BCCB-415B-818C-FD4213D0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2680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3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6473B8-A53B-4A77-A855-1EB53A06D925}"/>
              </a:ext>
            </a:extLst>
          </p:cNvPr>
          <p:cNvSpPr txBox="1"/>
          <p:nvPr/>
        </p:nvSpPr>
        <p:spPr>
          <a:xfrm>
            <a:off x="1120588" y="1497105"/>
            <a:ext cx="6069106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Learned Django development and integration.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Built a platform combining creativity and technology.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Provided features for both authors and readers.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 mentors, peers, and resources for guidance.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GitHub Link: https://github.com/MostaryKhatun/project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FC85B-BF8F-4C0D-8294-32342A7C2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278C5-322D-424B-A94F-D5380FBB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7B072-39C3-4540-B1E1-0E4AF172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676B6F-87AB-45E3-B647-95B3FDB01566}"/>
              </a:ext>
            </a:extLst>
          </p:cNvPr>
          <p:cNvSpPr txBox="1"/>
          <p:nvPr/>
        </p:nvSpPr>
        <p:spPr>
          <a:xfrm>
            <a:off x="1927412" y="2241176"/>
            <a:ext cx="9018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THANK</a:t>
            </a:r>
            <a:r>
              <a:rPr lang="en-US" sz="9600" b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FF1AB-9A5A-43F5-A66B-751C9F21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7852-02E3-4828-8F9C-CACA74AF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3487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US" sz="3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538679-2828-4431-8297-19F35322D142}"/>
              </a:ext>
            </a:extLst>
          </p:cNvPr>
          <p:cNvSpPr txBox="1"/>
          <p:nvPr/>
        </p:nvSpPr>
        <p:spPr>
          <a:xfrm>
            <a:off x="1757081" y="1335741"/>
            <a:ext cx="3487272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Files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&amp; screenshort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63079-099B-4BB5-8BAA-B15EE4FA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50121F-09DC-43F6-8A34-17DCFB4C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8CA96-80F7-4BFA-B040-FBD926A3F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2680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3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2C41F4-2524-4D1E-8171-D6DE19F6CEB8}"/>
              </a:ext>
            </a:extLst>
          </p:cNvPr>
          <p:cNvSpPr txBox="1"/>
          <p:nvPr/>
        </p:nvSpPr>
        <p:spPr>
          <a:xfrm>
            <a:off x="959224" y="1470213"/>
            <a:ext cx="5719482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Created a platform where users can share their poems.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 features like user authentication, wishlist functionality, and comments.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Project?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Combines creativity with technology.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Addresses the need for a personal space to share poems.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AE7F9-30BC-4552-97C4-E156D8131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42" y="1681442"/>
            <a:ext cx="2649070" cy="430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C91BC-5E28-4497-B70D-82E5409C9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0398D-FFE5-451E-9DCF-06D89493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BAF91-8E34-4920-8291-B2A73C9D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8512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3074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3E8AC0-BBD8-4F6C-9A2A-013D974F5EF6}"/>
              </a:ext>
            </a:extLst>
          </p:cNvPr>
          <p:cNvSpPr txBox="1"/>
          <p:nvPr/>
        </p:nvSpPr>
        <p:spPr>
          <a:xfrm>
            <a:off x="878541" y="1335741"/>
            <a:ext cx="4715436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Registration, Login, Logout.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Poem Management: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Add, view, and manage poems.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Comments: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Engage with others by commenting on poems.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Wishlist: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Save favorite poems for future reference.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Admin Panel: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Manage users and content.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6A7C-76D0-4475-A151-33F135D03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65" y="1183341"/>
            <a:ext cx="5952564" cy="487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37CDD-4D45-4B06-8C35-C51C118F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1FFF1B-B752-47B0-87EC-D738C3B9E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593EC-4526-4A42-9CEC-D2CE67A6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E3D4BE-72B9-43CF-ABB4-96EBD3C6D365}"/>
              </a:ext>
            </a:extLst>
          </p:cNvPr>
          <p:cNvSpPr/>
          <p:nvPr/>
        </p:nvSpPr>
        <p:spPr>
          <a:xfrm>
            <a:off x="2191870" y="1317812"/>
            <a:ext cx="932330" cy="88750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5377E7-E3B5-4F5E-960A-197BB68B6506}"/>
              </a:ext>
            </a:extLst>
          </p:cNvPr>
          <p:cNvSpPr/>
          <p:nvPr/>
        </p:nvSpPr>
        <p:spPr>
          <a:xfrm>
            <a:off x="3550024" y="1353672"/>
            <a:ext cx="3774141" cy="770964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Front-End: </a:t>
            </a:r>
            <a:r>
              <a:rPr lang="en-US" b="1">
                <a:solidFill>
                  <a:schemeClr val="tx1"/>
                </a:solidFill>
              </a:rPr>
              <a:t>HTML, CSS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58089D-7B22-42AE-A203-63B6D18790D0}"/>
              </a:ext>
            </a:extLst>
          </p:cNvPr>
          <p:cNvSpPr/>
          <p:nvPr/>
        </p:nvSpPr>
        <p:spPr>
          <a:xfrm>
            <a:off x="2191870" y="2294964"/>
            <a:ext cx="932330" cy="8875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5D2866-2072-4848-9758-77DCB9CDD13F}"/>
              </a:ext>
            </a:extLst>
          </p:cNvPr>
          <p:cNvSpPr/>
          <p:nvPr/>
        </p:nvSpPr>
        <p:spPr>
          <a:xfrm>
            <a:off x="3550024" y="2321860"/>
            <a:ext cx="3774141" cy="770964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Backend: </a:t>
            </a:r>
            <a:r>
              <a:rPr lang="en-US" b="1">
                <a:solidFill>
                  <a:schemeClr val="tx1"/>
                </a:solidFill>
              </a:rPr>
              <a:t>Django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A05F35-D25A-408C-9D9E-8C395187C273}"/>
              </a:ext>
            </a:extLst>
          </p:cNvPr>
          <p:cNvSpPr/>
          <p:nvPr/>
        </p:nvSpPr>
        <p:spPr>
          <a:xfrm>
            <a:off x="2191870" y="3343836"/>
            <a:ext cx="932330" cy="88750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EDDA8E-A8FF-43B2-BD42-D1632A2C302D}"/>
              </a:ext>
            </a:extLst>
          </p:cNvPr>
          <p:cNvSpPr/>
          <p:nvPr/>
        </p:nvSpPr>
        <p:spPr>
          <a:xfrm>
            <a:off x="3550024" y="3388661"/>
            <a:ext cx="3774141" cy="77096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Database: </a:t>
            </a:r>
            <a:r>
              <a:rPr lang="en-US" b="1">
                <a:solidFill>
                  <a:schemeClr val="tx1"/>
                </a:solidFill>
              </a:rPr>
              <a:t>SQLite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8074F-813D-40F6-ADC8-0FE5FC749A74}"/>
              </a:ext>
            </a:extLst>
          </p:cNvPr>
          <p:cNvSpPr/>
          <p:nvPr/>
        </p:nvSpPr>
        <p:spPr>
          <a:xfrm>
            <a:off x="2191870" y="4329952"/>
            <a:ext cx="932330" cy="8875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23DED6-E021-4403-9088-F1EC1F438369}"/>
              </a:ext>
            </a:extLst>
          </p:cNvPr>
          <p:cNvSpPr/>
          <p:nvPr/>
        </p:nvSpPr>
        <p:spPr>
          <a:xfrm>
            <a:off x="3550024" y="4446495"/>
            <a:ext cx="3774141" cy="770964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Virtual Environment for dependency management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10866D-8A8B-4F73-83A7-1D0FA2B6428E}"/>
              </a:ext>
            </a:extLst>
          </p:cNvPr>
          <p:cNvSpPr/>
          <p:nvPr/>
        </p:nvSpPr>
        <p:spPr>
          <a:xfrm>
            <a:off x="2191870" y="5360895"/>
            <a:ext cx="932330" cy="88750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8952CB-4AC2-450C-8142-C401A6EC0A07}"/>
              </a:ext>
            </a:extLst>
          </p:cNvPr>
          <p:cNvSpPr/>
          <p:nvPr/>
        </p:nvSpPr>
        <p:spPr>
          <a:xfrm>
            <a:off x="3550024" y="5504331"/>
            <a:ext cx="3774141" cy="77096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GitHub for version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ECEA-431F-4251-B70C-C82E8A792B61}"/>
              </a:ext>
            </a:extLst>
          </p:cNvPr>
          <p:cNvSpPr txBox="1"/>
          <p:nvPr/>
        </p:nvSpPr>
        <p:spPr>
          <a:xfrm>
            <a:off x="3200398" y="116541"/>
            <a:ext cx="43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63237F-9B76-4AE4-BE20-6D054B5E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756B055-4D2B-4604-A747-0DAA390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7D531-02D6-4246-8FC0-BBBC897B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8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442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B112FC-EC96-4C7B-8BD8-95E79CF90CDB}"/>
              </a:ext>
            </a:extLst>
          </p:cNvPr>
          <p:cNvSpPr txBox="1"/>
          <p:nvPr/>
        </p:nvSpPr>
        <p:spPr>
          <a:xfrm>
            <a:off x="1138516" y="1604683"/>
            <a:ext cx="4769225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HTML Templates (Bootstrap integrated for responsiveness).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Django Views handle core functionalities.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SQLite database stores poems, users, and wishlist items.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Static Files: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CSS for styling, collected in a static directory.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A2C7A-1FC0-4C2D-B721-5099C81A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65" y="1685365"/>
            <a:ext cx="4785696" cy="3315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01DCF9-8D04-4221-AB29-733B3011F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F0EC913-D693-47DF-9CB0-CA15F3720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570C3-9CD1-4366-B634-6D8D2EA9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4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383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Structure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44F66C-A8D7-4F8D-9A3E-D9CFB18EFC36}"/>
              </a:ext>
            </a:extLst>
          </p:cNvPr>
          <p:cNvSpPr txBox="1"/>
          <p:nvPr/>
        </p:nvSpPr>
        <p:spPr>
          <a:xfrm>
            <a:off x="932329" y="1344706"/>
            <a:ext cx="4966448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Main Folders: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PersonalPoetryPlt/: Project settings and configurations.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Poem/: App for managing poems, models, and views.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Templates/: HTML templates.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Static/: CSS and other static resources.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SQLite(db.sqlite3)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Virtual Environment: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venu/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76E75-7B2B-4A0B-AC70-F1224FC1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192306"/>
            <a:ext cx="4415118" cy="4415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0E9CD-E23F-4A70-8DD7-1D6C1142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E274007-159B-4507-AD6F-74DF9EA0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ECF5C-CA99-4A0C-BDE3-5B23356D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79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0" y="134470"/>
            <a:ext cx="268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Files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0F5B60-44BC-4748-9858-A5C4DA3C32B8}"/>
              </a:ext>
            </a:extLst>
          </p:cNvPr>
          <p:cNvSpPr txBox="1"/>
          <p:nvPr/>
        </p:nvSpPr>
        <p:spPr>
          <a:xfrm>
            <a:off x="887505" y="1604683"/>
            <a:ext cx="4858872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Settings.py:Configures the Django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Urls.py:URL routing for the project.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Views.py:Handles user interactions and logic.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Models.py:Database schema for poems, comments, and wishlist.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Templates:HTML files for each page (eg.home.html,register.html)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EC16E-675D-480C-B058-AABCDBAC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58" y="1344704"/>
            <a:ext cx="4173071" cy="4173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879A3-8ED5-4265-8187-15CA5B8F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55F8F3-6317-4EE5-AE10-3617FDD9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0B496-BBE7-445E-A6F8-6B2D9BCA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5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27ED7-531A-45DF-BFDE-B2ECCA789D72}"/>
              </a:ext>
            </a:extLst>
          </p:cNvPr>
          <p:cNvSpPr txBox="1"/>
          <p:nvPr/>
        </p:nvSpPr>
        <p:spPr>
          <a:xfrm>
            <a:off x="-1" y="134470"/>
            <a:ext cx="661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&amp; screenshort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8FBAB9-55DC-40C9-9371-F0FA50EAAC1D}"/>
              </a:ext>
            </a:extLst>
          </p:cNvPr>
          <p:cNvCxnSpPr>
            <a:cxnSpLocks/>
          </p:cNvCxnSpPr>
          <p:nvPr/>
        </p:nvCxnSpPr>
        <p:spPr>
          <a:xfrm>
            <a:off x="0" y="887506"/>
            <a:ext cx="11537577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4606F9-D2F1-4ED4-B248-7418E32EAF38}"/>
              </a:ext>
            </a:extLst>
          </p:cNvPr>
          <p:cNvSpPr txBox="1"/>
          <p:nvPr/>
        </p:nvSpPr>
        <p:spPr>
          <a:xfrm>
            <a:off x="1013011" y="1362636"/>
            <a:ext cx="5109884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Showcases featured and recent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Registration/Login: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Register or log in to access features.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Poem Management: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Add, edit, view, and delete poems.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Wishlist: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Save poems and manage wishlist.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Comment Section: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Engage with other users through comments.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3DC0E-9B7D-400A-8C6C-1F30526D1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47" y="923365"/>
            <a:ext cx="4840942" cy="1918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529C5-A351-4624-9A58-89578E3D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47" y="2931458"/>
            <a:ext cx="4840941" cy="1963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CE108-84DB-45F7-AB1F-A37F583D6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3" y="4927939"/>
            <a:ext cx="4858870" cy="1768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BA0D6-4511-4C53-9D8D-98EEC257B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68" y="0"/>
            <a:ext cx="776705" cy="83626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65DA73-48AD-4AD9-A33B-09169949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00B89-4B31-413B-8036-245B895B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45B2-EDA6-4C4F-9777-34A2A35259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80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821</Words>
  <Application>Microsoft Office PowerPoint</Application>
  <PresentationFormat>Widescreen</PresentationFormat>
  <Paragraphs>172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mostary khatun</dc:creator>
  <cp:lastModifiedBy>mostary khatun</cp:lastModifiedBy>
  <cp:revision>17</cp:revision>
  <dcterms:created xsi:type="dcterms:W3CDTF">2024-12-27T13:17:38Z</dcterms:created>
  <dcterms:modified xsi:type="dcterms:W3CDTF">2024-12-29T15:46:08Z</dcterms:modified>
</cp:coreProperties>
</file>